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60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4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4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6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7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2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0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702671-7400-4E9D-92D8-0410E48B418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4DDB878-D252-4F12-850C-ADC4354C0CD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9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B7540109-CF43-47F9-8FE7-EDA4BD69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D4FA15D-C738-4D25-9598-13735B0C5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03977-1EC4-4F60-8E57-B57426B4D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Who was the best NFL QB in 2021?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7856C-1A40-4148-B794-FA134DCB4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Jacob Segmiller</a:t>
            </a:r>
          </a:p>
        </p:txBody>
      </p:sp>
      <p:pic>
        <p:nvPicPr>
          <p:cNvPr id="1026" name="Picture 2" descr="Tom Brady Asks Elon Musk to Delete Famous NFL Combine Photo If He Buys  Twitter | Bleacher Report | Latest News, Videos and Highlights">
            <a:extLst>
              <a:ext uri="{FF2B5EF4-FFF2-40B4-BE49-F238E27FC236}">
                <a16:creationId xmlns:a16="http://schemas.microsoft.com/office/drawing/2014/main" id="{4B3E650F-4553-4ECB-ACDD-21B11DE7B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8" r="27611" b="-3"/>
          <a:stretch/>
        </p:blipFill>
        <p:spPr bwMode="auto">
          <a:xfrm>
            <a:off x="1" y="10"/>
            <a:ext cx="2926400" cy="47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football player holding a football&#10;&#10;Description automatically generated">
            <a:extLst>
              <a:ext uri="{FF2B5EF4-FFF2-40B4-BE49-F238E27FC236}">
                <a16:creationId xmlns:a16="http://schemas.microsoft.com/office/drawing/2014/main" id="{41534DEF-B5B2-49C1-AA50-D8885212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1" r="25061" b="-2"/>
          <a:stretch/>
        </p:blipFill>
        <p:spPr bwMode="auto">
          <a:xfrm>
            <a:off x="3090013" y="10"/>
            <a:ext cx="2922602" cy="474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nthers QB Sam Darnold: 'I know I'm a good quarterback. I know I can be a  good quarterback in this league'">
            <a:extLst>
              <a:ext uri="{FF2B5EF4-FFF2-40B4-BE49-F238E27FC236}">
                <a16:creationId xmlns:a16="http://schemas.microsoft.com/office/drawing/2014/main" id="{DBAEC95D-BA8E-4FFE-8E1A-5C98C9BFE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1" t="822" r="28775" b="-822"/>
          <a:stretch/>
        </p:blipFill>
        <p:spPr bwMode="auto">
          <a:xfrm>
            <a:off x="6176227" y="10"/>
            <a:ext cx="2926080" cy="47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efs' Patrick Mahomes: a reminder of what KC has by examining his first  four seasons - Arrowhead Pride">
            <a:extLst>
              <a:ext uri="{FF2B5EF4-FFF2-40B4-BE49-F238E27FC236}">
                <a16:creationId xmlns:a16="http://schemas.microsoft.com/office/drawing/2014/main" id="{365E8F77-B981-4325-89A2-EE69EBBDE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r="15185" b="-3"/>
          <a:stretch/>
        </p:blipFill>
        <p:spPr bwMode="auto">
          <a:xfrm>
            <a:off x="9265920" y="10"/>
            <a:ext cx="2926080" cy="474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1E7252E9-008D-4B3D-9621-A2CCC288D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41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45BD-EA42-4705-8EE3-662BF24D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D19AC-BF5C-45E2-BC59-745011FAC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728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Wanted to look at this from an advanced analytics perspective without abandoning some of the more basic statistics.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remove bias from the process, I outlined a process prior to looking at the data and followed it regardless of results.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 from nflfastR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Graph 1: </a:t>
            </a:r>
            <a:r>
              <a:rPr lang="en-US" dirty="0"/>
              <a:t>Plot EPA against CPOE and subset the data frame based on only the QB’s who were above average in both.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EPA: </a:t>
            </a:r>
            <a:r>
              <a:rPr lang="en-US" dirty="0"/>
              <a:t>Expected Points Added per Play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CPOE: </a:t>
            </a:r>
            <a:r>
              <a:rPr lang="en-US" dirty="0"/>
              <a:t>Completion % Above Expected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Graph 2: </a:t>
            </a:r>
            <a:r>
              <a:rPr lang="en-US" dirty="0"/>
              <a:t>Plot passing yards against passing touchdowns and further subset the data frame for QB’s who were above average in both.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With the final subset of QB’s, I wanted to apply a formula that assigned a 0 to 1 score to determine which of them was the best. To do so I assigned each of them percentiles in certain statistics and created the formula as follows: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Weighted QB Play </a:t>
            </a:r>
            <a:r>
              <a:rPr lang="en-US" dirty="0"/>
              <a:t> = (.25 * EPA Percentile) + (.25 * CPOE Percentile) + (.2 * WPA Percentile) + (.1 * Passing Yards Percentile) + (.1 * Passing TD’s Percentile) + (.1 * Completion % Percentile)</a:t>
            </a:r>
          </a:p>
        </p:txBody>
      </p:sp>
    </p:spTree>
    <p:extLst>
      <p:ext uri="{BB962C8B-B14F-4D97-AF65-F5344CB8AC3E}">
        <p14:creationId xmlns:p14="http://schemas.microsoft.com/office/powerpoint/2010/main" val="123138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FE01-A4D0-42CA-ADAB-B2162715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75489"/>
            <a:ext cx="10058400" cy="786015"/>
          </a:xfrm>
        </p:spPr>
        <p:txBody>
          <a:bodyPr/>
          <a:lstStyle/>
          <a:p>
            <a:r>
              <a:rPr lang="en-US" dirty="0"/>
              <a:t>Graph 1: EPA and CPOE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3FF6D-C06A-4750-B284-DE9E2F51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2" y="840507"/>
            <a:ext cx="10605656" cy="54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5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FE01-A4D0-42CA-ADAB-B2162715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75489"/>
            <a:ext cx="10058400" cy="786015"/>
          </a:xfrm>
        </p:spPr>
        <p:txBody>
          <a:bodyPr/>
          <a:lstStyle/>
          <a:p>
            <a:r>
              <a:rPr lang="en-US" dirty="0"/>
              <a:t>Graph 2: Passing Yards and TD’s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A73DE-8092-4294-A491-52E5277B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961504"/>
            <a:ext cx="10621818" cy="52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619CCF-9189-4D4C-B13E-740C0E32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3" y="1383538"/>
            <a:ext cx="10596988" cy="1655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CFE01-A4D0-42CA-ADAB-B2162715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75489"/>
            <a:ext cx="10058400" cy="786015"/>
          </a:xfrm>
        </p:spPr>
        <p:txBody>
          <a:bodyPr/>
          <a:lstStyle/>
          <a:p>
            <a:r>
              <a:rPr lang="en-US" dirty="0"/>
              <a:t>Weighted QB Play Calculation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B6E9-20E0-4A0E-8DFA-5EA6728B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35" y="1025525"/>
            <a:ext cx="6336927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8197-661B-4DFE-B86B-B6E60DD2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Changes to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E146-5C24-4EC5-8C19-9AB0ECA74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 Should probably have found a way to factor in turnovers as well as rushing yards.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Since my goal was to remove bias, I followed the process I outlined prior to my analysis, but changes could have been made.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Looking back, I would have liked to have included Justin Herbert and Matthew Stafford.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Curious to see what sub-setting changed.</a:t>
            </a:r>
          </a:p>
        </p:txBody>
      </p:sp>
    </p:spTree>
    <p:extLst>
      <p:ext uri="{BB962C8B-B14F-4D97-AF65-F5344CB8AC3E}">
        <p14:creationId xmlns:p14="http://schemas.microsoft.com/office/powerpoint/2010/main" val="400593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619CCF-9189-4D4C-B13E-740C0E32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3" y="1383538"/>
            <a:ext cx="10596988" cy="1655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CFE01-A4D0-42CA-ADAB-B2162715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75489"/>
            <a:ext cx="10058400" cy="786015"/>
          </a:xfrm>
        </p:spPr>
        <p:txBody>
          <a:bodyPr>
            <a:normAutofit/>
          </a:bodyPr>
          <a:lstStyle/>
          <a:p>
            <a:r>
              <a:rPr lang="en-US" dirty="0"/>
              <a:t>Supplemental Graph 1: EPA and WPA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FE185-EC17-4AF7-A22B-F5603F78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961504"/>
            <a:ext cx="10058401" cy="53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619CCF-9189-4D4C-B13E-740C0E32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3" y="1383538"/>
            <a:ext cx="10596988" cy="1655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CFE01-A4D0-42CA-ADAB-B2162715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75489"/>
            <a:ext cx="10058400" cy="786015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Supplemental Weighted QB Play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BB822-C420-43B1-B753-06D6F40F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67" y="895927"/>
            <a:ext cx="10181259" cy="54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A9C0-5715-46F9-A612-8EE657FF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79F01-9676-4B2A-BE47-23533BF1F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The process clearly has some merit to it, as reigning back-to-back NFL MVP was identified as QB1.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Subsetting may not affect the top tier QBs, however it can filter out the game managers.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Process should be refined to include other factors such as turnovers and rushing yards.</a:t>
            </a:r>
          </a:p>
        </p:txBody>
      </p:sp>
    </p:spTree>
    <p:extLst>
      <p:ext uri="{BB962C8B-B14F-4D97-AF65-F5344CB8AC3E}">
        <p14:creationId xmlns:p14="http://schemas.microsoft.com/office/powerpoint/2010/main" val="25021222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</TotalTime>
  <Words>384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Who was the best NFL QB in 2021?</vt:lpstr>
      <vt:lpstr>Process:</vt:lpstr>
      <vt:lpstr>Graph 1: EPA and CPOE</vt:lpstr>
      <vt:lpstr>Graph 2: Passing Yards and TD’s</vt:lpstr>
      <vt:lpstr>Weighted QB Play Calculation</vt:lpstr>
      <vt:lpstr>Potential Changes to the Process</vt:lpstr>
      <vt:lpstr>Supplemental Graph 1: EPA and WPA</vt:lpstr>
      <vt:lpstr>Supplemental Weighted QB Play Calculation</vt:lpstr>
      <vt:lpstr>Final 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was the best NFL QB in 2021?</dc:title>
  <dc:creator>jacob s</dc:creator>
  <cp:lastModifiedBy>jacob s</cp:lastModifiedBy>
  <cp:revision>2</cp:revision>
  <dcterms:created xsi:type="dcterms:W3CDTF">2022-04-18T00:19:41Z</dcterms:created>
  <dcterms:modified xsi:type="dcterms:W3CDTF">2022-04-19T00:07:26Z</dcterms:modified>
</cp:coreProperties>
</file>